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0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712_ca_object_representations_media_28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74_ca_object_representations_media_29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48_ca_object_representations_media_306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256_ca_object_representations_media_304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la obra: Multiple (6-1000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o con prismas de color (6-1000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lentes de acrílico mas placas de colores (6-10007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a con lentes esféricos (6-1000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2024-06-17T03:14:50Z</dcterms:created>
  <dcterms:modified xsi:type="dcterms:W3CDTF">2024-06-17T03:14:50Z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