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407_ca_object_representations_media_32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de la Serie Space (6-1002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2024-06-26T04:55:44Z</dcterms:created>
  <dcterms:modified xsi:type="dcterms:W3CDTF">2024-06-26T04:55:44Z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