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16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050_ca_object_representations_media_27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23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studios del espacio propio (6-2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2024-06-17T06:23:15Z</dcterms:created>
  <dcterms:modified xsi:type="dcterms:W3CDTF">2024-06-17T06:23:15Z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