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1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588_ca_object_representations_media_8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384_ca_object_representations_media_8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344_ca_object_representations_media_8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25_ca_object_representations_media_95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69_ca_object_representations_media_10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79_ca_object_representations_media_103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derneta de poupança. Recorte de prensa (1-1001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95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lculo ingresos y egresos (1-1001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05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Hoja papel milimetrado (1-1001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09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0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2024-06-17T03:31:13Z</dcterms:created>
  <dcterms:modified xsi:type="dcterms:W3CDTF">2024-06-17T03:31:13Z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