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presProps" Target="presProps.xml"/>
  <Relationship Id="rId75" Type="http://schemas.openxmlformats.org/officeDocument/2006/relationships/viewProps" Target="viewProps.xml"/>
  <Relationship Id="rId7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51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916_ca_object_representations_media_7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21_ca_object_representations_media_8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2_ca_object_representations_media_90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55_ca_object_representations_media_94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25_ca_object_representations_media_95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169_ca_object_representations_media_102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79_ca_object_representations_media_103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68_ca_object_representations_media_104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823_ca_object_representations_media_76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467_ca_object_representations_media_353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24_ca_object_representations_media_108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60_ca_object_representations_media_354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08_ca_object_representations_media_107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_ca_object_representations_media_109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923_ca_object_representations_media_356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8_ca_object_representations_media_352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40_ca_object_representations_media_164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02_ca_object_representations_media_165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87_ca_object_representations_media_166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016_ca_object_representations_media_78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612_ca_object_representations_media_167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30_ca_object_representations_media_168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64_ca_object_representations_media_169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012_ca_object_representations_media_170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38_ca_object_representations_media_176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55_ca_object_representations_media_177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178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391_ca_object_representations_media_179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660_ca_object_representations_media_180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001_ca_object_representations_media_181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54_ca_object_representations_media_80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43_ca_object_representations_media_182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40_ca_object_representations_media_183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497_ca_object_representations_media_184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6_ca_object_representations_media_185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01_ca_object_representations_media_186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4_ca_object_representations_media_199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169_ca_object_representations_media_208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792_ca_object_representations_media_209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32_ca_object_representations_media_210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272_ca_object_representations_media_211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02_ca_object_representations_media_81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25_ca_object_representations_media_361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03_ca_object_representations_media_249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194_ca_object_representations_media_250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260_ca_object_representations_media_251_large53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83_ca_object_representations_media_252_large54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71_ca_object_representations_media_256_large55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90_ca_object_representations_media_262_large56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94_ca_object_representations_media_265_large5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520_ca_object_representations_media_266_large5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007_ca_object_representations_media_82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3_ca_object_representations_media_285_large5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40_ca_object_representations_media_286_large6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138_ca_object_representations_media_287_large61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59_ca_object_representations_media_269_large62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592_ca_object_representations_media_274_large63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997_ca_object_representations_media_275_large64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550_ca_object_representations_media_278_large65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278_ca_object_representations_media_279_large66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596_ca_object_representations_media_280_large67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74_ca_object_representations_media_282_large6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51_ca_object_representations_media_86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027_ca_object_representations_media_283_large69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780_ca_object_representations_media_284_large70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Elida Román a Carlos Ortúzar (1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. Borrador (2-1000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 (2-10004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08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09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0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1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12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an Domínguez y Federico Assler a Carlos Ortúzar (1-10004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forma-color (3-10002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19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3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volumen (forma-espacio) (3-10003-1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experimentación de Volumen (uso de materiales tradicionales y no tradicionales) (3-10003-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4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er. año básico común (3-1000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. Programa (3-10007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Carrera de Arquitectura. Universidad Central. 1984 (3-10012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scuela de Arquitectura. Universidad Central. 1985 (3-10013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. Volumen de transparencia.  (3-10014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Luz María Llona a Carlos Ortúzar (1-10006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15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16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Tema final común (3-10017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cta de calificaciones finales de semestre (3-10018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ma final común (3-10023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 "Volumen de transparencia" (3-10024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25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26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 del libro El arte del color de Johannes Itten (3-20001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2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Donald Goodall a Carlos Ortúzar (1-10008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3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lgunas observaciones sobre arte y percepción visual de Rudolf Arnheim (3-20004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obre el equilibrio. Otras consideraciones (Clase nª2) (3-20005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 de color de profundidad real y profundidad virtual (3-30001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s de composición (3-30002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90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ghting adresses & ideas (4-10001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33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plegable de diseños (4-20002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folleto de diseño (4-20003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00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folleto de lamparas de diseño (4-20004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tálogo Rosalux. Iluminación (4-20005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Raúl García a Carlos Ortúzar (1-10009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19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renidad y placidez en el arte de Ortúzar. Gran premio Salón Sur  (5-10004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4 chilenos en n.y (5-20001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48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mio Acero del Pacífico (5-20002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mio Acero del Pacífico (5-20002-c1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ntura Americana Contemporánea (5-20003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(5-20004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7 chilean artist (5-20005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24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xposición de pintura al aire libre. Certamen Terracota (5-20010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85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a escultura en el espacio urbano (5-20012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encuentro arte/industria 1981 (5-2001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jenderas de Putaendo (1-10010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uzar en su taller (6-10001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álisis de algunas obras cinéticas de Carlos Ortúzar. Giroscopio (6-10002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perpendicular de Escultura Cívica (6-10003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47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 of photographies (6-20001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emoria explicativa (6-20003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386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intac. Multiple. Sculpture. Material necesario para una escultura (6-20004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241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ntrato de arrendamiento de servicios materiales (6-30001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l artista (6-30002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l artista (6-30003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24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4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ases para Concurso de escenografía y/o vestuario para las operas "Andrea Chenier" de Giordano y "La Cenicienta" de Rossini (1-10014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33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5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19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 egreso (6-3000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2024-06-26T05:15:11Z</dcterms:created>
  <dcterms:modified xsi:type="dcterms:W3CDTF">2024-06-26T05:15:11Z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