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93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942_ca_object_representations_media_22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45_ca_object_representations_media_351_large1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4_ca_object_representations_media_227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93_ca_object_representations_media_228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25_ca_object_representations_media_361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18_ca_object_representations_media_236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13_ca_object_representations_media_238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5_ca_object_representations_media_239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4674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de Mural Banco de Concepción (5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nsayo en Homenaje a Carlos Ortúzar (D000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5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Continuación) (5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19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renidad y placidez en el arte de Ortúzar. Gran premio Salón Sur  (5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67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ignificado II Salón Sur Nacional de Arte (5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I Salón Sur de Arte es tribuna de nuevos valores (5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sobre premio a Carlos Ortúzar (5-1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2024-06-17T02:58:38Z</dcterms:created>
  <dcterms:modified xsi:type="dcterms:W3CDTF">2024-06-17T02:58:38Z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