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presProps" Target="presProps.xml"/>
  <Relationship Id="rId34" Type="http://schemas.openxmlformats.org/officeDocument/2006/relationships/viewProps" Target="viewProps.xml"/>
  <Relationship Id="rId3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84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202_ca_object_representations_media_81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893_ca_object_representations_media_228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925_ca_object_representations_media_361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518_ca_object_representations_media_236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75_ca_object_representations_media_362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913_ca_object_representations_media_238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745_ca_object_representations_media_239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635_ca_object_representations_media_363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514_ca_object_representations_media_364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83_ca_object_representations_media_252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871_ca_object_representations_media_256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007_ca_object_representations_media_82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690_ca_object_representations_media_262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094_ca_object_representations_media_265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73_ca_object_representations_media_285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632_ca_object_representations_media_639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979_ca_object_representations_media_312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211_ca_object_representations_media_320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278_ca_object_representations_media_279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596_ca_object_representations_media_280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474_ca_object_representations_media_282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027_ca_object_representations_media_283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588_ca_object_representations_media_83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780_ca_object_representations_media_284_large3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51_ca_object_representations_media_86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345_ca_object_representations_media_106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78_ca_object_representations_media_352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832_ca_object_representations_media_210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942_ca_object_representations_media_226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94_ca_object_representations_media_227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Raúl García a Carlos Ortúzar (1-10009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192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Continuación) (5-10003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419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renidad y placidez en el arte de Ortúzar. Gran premio Salón Sur  (5-10004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8675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ignificado II Salón Sur Nacional de Arte (5-10005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907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6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I Salón Sur de Arte es tribuna de nuevos valores (5-10007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14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prensa sobre premio a Carlos Ortúzar (5-10008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9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Grabados de gran jerarquía en el II Salón Sur de Arte (5-10010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view... two chilean artist (5-20004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76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view... 7 chilean artist (5-20005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ejenderas de Putaendo (1-10010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24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xposición de pintura al aire libre. Certamen Terracota (5-20010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885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a escultura en el espacio urbano (5-20012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uzar en su taller (6-10001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s del mural del Banco de Concepción (6-10010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s en 3/4 de la  escultura El Cuarto Mundo (6-10012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67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escultura publica El Cuarto Mundo (6-10013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148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mprobante del artista (6-30002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mprobante del artista (6-30003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242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leta de servicios (6-30004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33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leta de servicios (6-30005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derneta de poupança. Recorte de prensa (1-10011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819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mprobante de egreso (6-30006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ases para Concurso de escenografía y/o vestuario para las operas "Andrea Chenier" de Giordano y "La Cenicienta" de Rossini (1-1001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stituto de Artes Visuales de Santiago. Programa (3-10001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volumen. Programa (3-10007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00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folleto de lamparas de diseño (4-20004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4674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prensa de Mural Banco de Concepción (5-10001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5-10002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6">
  <a:themeElements>
    <a:clrScheme name="Theme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2024-06-17T02:42:19Z</dcterms:created>
  <dcterms:modified xsi:type="dcterms:W3CDTF">2024-06-17T02:42:19Z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