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28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855_ca_object_representations_media_9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79_ca_object_representations_media_330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736_ca_object_representations_media_331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990_ca_object_representations_media_332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5_ca_object_representations_media_333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517_ca_object_representations_media_334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110_ca_object_representations_media_343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307_ca_object_representations_media_344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084_ca_object_representations_media_345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559_ca_object_representations_media_346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251_ca_object_representations_media_347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375_ca_object_representations_media_288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496_ca_object_representations_media_349_large20.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21.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56_ca_object_representations_media_622_large22.jp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396_ca_object_representations_media_742_large23.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_ca_object_representations_media_32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15_ca_object_representations_media_32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953_ca_object_representations_media_325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407_ca_object_representations_media_32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49_ca_object_representations_media_327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672_ca_object_representations_media_328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759_ca_object_representations_media_329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paisaje. Obras recientes de Carlos Ortúzar (2-1000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pintura de la Serie Space (6-1002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86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Serie Space 26 (6-1002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305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29 (6-1003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1813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8 (6-1003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956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10 (6-1003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76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85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66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Registro frontal de pintura abstracta (6-1000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67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arrastrando a Esteban Milla al interior de la laguna de Tamaya (CO_0097_19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62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ansformación (CO_0101_19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pintura planimétrica (6-10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obra planimétrica (6-10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28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Registro frontal "Space 22" (6-100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57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 de la Serie Space (6-100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48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obra Space 13 (6-1002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57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 pictórica de las serie Space (6-1002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67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11 (6-10027)]]></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2024-06-17T01:09:13Z</dcterms:created>
  <dcterms:modified xsi:type="dcterms:W3CDTF">2024-06-17T01:09:13Z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