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52_ca_object_representations_media_21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uaderno de croquis (4-3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2024-06-26T04:44:59Z</dcterms:created>
  <dcterms:modified xsi:type="dcterms:W3CDTF">2024-06-26T04:44:59Z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