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55_ca_object_representations_media_9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868_ca_object_representations_media_10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paisaje. Obras recientes de Carlos Ortúzar (2-100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2024-06-26T05:13:39Z</dcterms:created>
  <dcterms:modified xsi:type="dcterms:W3CDTF">2024-06-26T05:13:39Z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