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presProps" Target="presProps.xml"/>
  <Relationship Id="rId29" Type="http://schemas.openxmlformats.org/officeDocument/2006/relationships/viewProps" Target="viewProps.xml"/>
  <Relationship Id="rId3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1163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384_ca_object_representations_media_84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451_ca_object_representations_media_187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267_ca_object_representations_media_188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380_ca_object_representations_media_189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679_ca_object_representations_media_194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880_ca_object_representations_media_195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390_ca_object_representations_media_196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244_ca_object_representations_media_197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394_ca_object_representations_media_199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932_ca_object_representations_media_203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728_ca_object_representations_media_204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254_ca_object_representations_media_93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127_ca_object_representations_media_207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452_ca_object_representations_media_218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050_ca_object_representations_media_270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839_ca_object_representations_media_276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158_ca_object_representations_media_277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027_ca_object_representations_media_283_large25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445_ca_object_representations_media_156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753_ca_object_representations_media_152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344_ca_object_representations_media_161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652_ca_object_representations_media_163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429_ca_object_representations_media_171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101_ca_object_representations_media_172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257_ca_object_representations_media_173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958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lculo ingresos y egresos (1-10012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ntroducción a color (sic) (3-30003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arrollo real. Parte I y Parte II (3-30004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 # Volumétrico - experimental (3-30005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arrollo anteproyecto  y trabajo final  (3-30006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 1985. Desarrollo real (3-30007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7432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Modulo. Conceptos. Modulo Variable (3-30008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iseño básico III y IV. Composición y expresión plástica. (3-30009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907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ghting adresses & ideas (4-10001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notaciones numéricas y garabatos geométricos sobre papel mantequilla (4-10003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notación y garabatos escritos sobre papel mantequilla de borde circular (4-10004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orrador definitivo de síntesis de carrera (2-10007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52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talles de diseño de lamparas (4-20001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uaderno de croquis (4-30001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23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studios del espacio propio (6-20002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t Work from 3-10-1980 (6-20005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cripción escultura cuatro primas (titulo tentativo) (6-20006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33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oleta de servicios (6-30005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 año. Taller de Volumen (forma-espacio) (3-10003-2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color I básico 1973 (3-10006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62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volumen (3-10010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38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forma y color. Curso preparatorio (3-10011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 (3-10019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Borrador de programa flexible adaptable al estudiante (3-10020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composición. Desarrollo real (3-10021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4">
  <a:themeElements>
    <a:clrScheme name="Theme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2024-06-17T03:36:00Z</dcterms:created>
  <dcterms:modified xsi:type="dcterms:W3CDTF">2024-06-17T03:36:00Z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