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presProps" Target="presProps.xml"/>
  <Relationship Id="rId30" Type="http://schemas.openxmlformats.org/officeDocument/2006/relationships/viewProps" Target="viewProps.xml"/>
  <Relationship Id="rId3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748_ca_object_representations_media_315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407_ca_object_representations_media_326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9_ca_object_representations_media_327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672_ca_object_representations_media_328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59_ca_object_representations_media_329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279_ca_object_representations_media_330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36_ca_object_representations_media_331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990_ca_object_representations_media_332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295_ca_object_representations_media_333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517_ca_object_representations_media_334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26_ca_object_representations_media_316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110_ca_object_representations_media_343_large20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307_ca_object_representations_media_344_large21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084_ca_object_representations_media_345_large22.jpg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559_ca_object_representations_media_346_large23.jpg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251_ca_object_representations_media_347_large24.jpg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51_ca_object_representations_media_348_large25.jpg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496_ca_object_representations_media_349_large26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366_ca_object_representations_media_31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762_ca_object_representations_media_31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950_ca_object_representations_media_32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491_ca_object_representations_media_32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51_ca_object_representations_media_323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15_ca_object_representations_media_324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953_ca_object_representations_media_325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52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3/4 de escultura cinética frente a CINTAC (6-10015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de la Serie Space (6-10024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48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Space 13 (6-10025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pictórica de las serie Space (6-1002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1 (6-10027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pintura de la Serie Space (6-10028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86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Serie Space 26 (6-10029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05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29 (6-10030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8 (6-10031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95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0 (6-10032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escultura "Shell". 1980 (6-10016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0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1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2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3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4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5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"Santiago Centro Building Sculpture" (6-1001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"Santiago Centro Building Sculpture" (Primer plano) (6-10018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aralelas" (6-10019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rismas" (6-10020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19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pintura planimétrica (6-1002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planimétrica (6-10022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28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"Space 22" (6-100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2024-06-17T00:49:59Z</dcterms:created>
  <dcterms:modified xsi:type="dcterms:W3CDTF">2024-06-17T00:49:59Z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