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presProps" Target="presProps.xml"/>
  <Relationship Id="rId30" Type="http://schemas.openxmlformats.org/officeDocument/2006/relationships/viewProps" Target="viewProps.xml"/>
  <Relationship Id="rId3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45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748_ca_object_representations_media_315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1407_ca_object_representations_media_326_large10.jp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849_ca_object_representations_media_327_large11.jp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1672_ca_object_representations_media_328_large12.jp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759_ca_object_representations_media_329_large13.jpg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6279_ca_object_representations_media_330_large14.jpg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736_ca_object_representations_media_331_large15.jpg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6990_ca_object_representations_media_332_large16.jpg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0295_ca_object_representations_media_333_large17.jpg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517_ca_object_representations_media_334_large18.jpg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4606_ca_object_representations_media_335_large19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926_ca_object_representations_media_316_large2.jpg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9110_ca_object_representations_media_343_large20.jpg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2307_ca_object_representations_media_344_large21.jpg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7084_ca_object_representations_media_345_large22.jpg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9559_ca_object_representations_media_346_large23.jpg"/>
</Relationships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251_ca_object_representations_media_347_large24.jpg"/>
</Relationships>

</file>

<file path=ppt/slides/_rels/slide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151_ca_object_representations_media_348_large25.jpg"/>
</Relationships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4496_ca_object_representations_media_349_large26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366_ca_object_representations_media_317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0762_ca_object_representations_media_318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6950_ca_object_representations_media_321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6491_ca_object_representations_media_322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951_ca_object_representations_media_323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415_ca_object_representations_media_324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8953_ca_object_representations_media_325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529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3/4 de escultura cinética frente a CINTAC (6-10015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57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 de la Serie Space (6-10024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48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obra Space 13 (6-10025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57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 pictórica de las serie Space (6-10026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67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obra Space 11 (6-10027)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004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pintura de la Serie Space (6-10028)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861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Serie Space 26 (6-10029)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3051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obra Space 29 (6-10030)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181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obra Space 8 (6-10031)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956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obra Space 10 (6-10032)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et de fotografías frontales de maquetas escultóricas de prismas (6-10033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148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maqueta escultura "Shell". 1980 (6-10016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76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0)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14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1)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85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2)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66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3)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14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4)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145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5)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050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6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148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escultura "Santiago Centro Building Sculpture" (6-10017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705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escultura "Santiago Centro Building Sculpture" (Primer plano) (6-10018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038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obra "Paralelas" (6-10019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038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obra "Prismas" (6-10020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19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pintura planimétrica (6-10021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38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obra planimétrica (6-10022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28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gistro frontal "Space 22" (6-1002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2024-06-26T05:04:03Z</dcterms:created>
  <dcterms:modified xsi:type="dcterms:W3CDTF">2024-06-26T05:04:03Z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