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9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084_ca_object_representations_media_64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42_ca_object_representations_media_72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76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ulahuen II (CO_0113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ulahuen I (CO_0148_196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2024-06-17T05:44:06Z</dcterms:created>
  <dcterms:modified xsi:type="dcterms:W3CDTF">2024-06-17T05:44:06Z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