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presProps" Target="presProps.xml"/>
  <Relationship Id="rId44" Type="http://schemas.openxmlformats.org/officeDocument/2006/relationships/viewProps" Target="viewProps.xml"/>
  <Relationship Id="rId4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39329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345_ca_object_representations_media_106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344_ca_object_representations_media_161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652_ca_object_representations_media_163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340_ca_object_representations_media_164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202_ca_object_representations_media_165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087_ca_object_representations_media_166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612_ca_object_representations_media_167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530_ca_object_representations_media_168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064_ca_object_representations_media_169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012_ca_object_representations_media_170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429_ca_object_representations_media_171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467_ca_object_representations_media_353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101_ca_object_representations_media_172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257_ca_object_representations_media_173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525_ca_object_representations_media_174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38_ca_object_representations_media_176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655_ca_object_representations_media_177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842_ca_object_representations_media_178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391_ca_object_representations_media_179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660_ca_object_representations_media_180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001_ca_object_representations_media_181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43_ca_object_representations_media_182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24_ca_object_representations_media_108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40_ca_object_representations_media_183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497_ca_object_representations_media_184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186_ca_object_representations_media_185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801_ca_object_representations_media_186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451_ca_object_representations_media_187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267_ca_object_representations_media_188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380_ca_object_representations_media_189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679_ca_object_representations_media_194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880_ca_object_representations_media_195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390_ca_object_representations_media_196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60_ca_object_representations_media_354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244_ca_object_representations_media_197_large40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308_ca_object_representations_media_107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_ca_object_representations_media_109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923_ca_object_representations_media_356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753_ca_object_representations_media_152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78_ca_object_representations_media_352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nstituto de Artes Visuales de Santiago. Programa (3-1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62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volumen (3-10010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38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forma y color. Curso preparatorio (3-10011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Carrera de Arquitectura. Universidad Central. 1984 (3-10012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scuela de Arquitectura. Universidad Central. 1985 (3-10013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5. Volumen de transparencia.  (3-10014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43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6 (3-10015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7 (3-10016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Tema final común (3-10017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cta de calificaciones finales de semestre (3-10018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 (3-10019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imer Año. Taller forma-color (3-10002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Borrador de programa flexible adaptable al estudiante (3-10020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composición. Desarrollo real (3-10021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52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lanes y programas. Carrera: Arquitectura (3-10022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ema final común (3-10023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5 "Volumen de transparencia" (3-10024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86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6 (3-10025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574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7 (3-10026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ranscripción o traducción de parte del libro El arte del color de Johannes Itten (3-20001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ranscripción o traducción de partes del libro El arte del Color de Johannes Itten (3-20002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ranscripción o traducción de partes del libro el Arte del Color de Johannes Itten (3-20003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19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 año básico (3-10003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lgunas observaciones sobre arte y percepción visual de Rudolf Arnheim (3-20004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obre el equilibrio. Otras consideraciones (Clase nª2) (3-20005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52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ercicio de color de profundidad real y profundidad virtual (3-30001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ercicios de composición (3-30002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ntroducción a color (sic) (3-30003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arrollo real. Parte I y Parte II (3-30004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 # Volumétrico - experimental (3-30005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arrollo anteproyecto  y trabajo final  (3-30006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 1985. Desarrollo real (3-30007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743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Modulo. Conceptos. Modulo Variable (3-30008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imer año. Taller volumen (forma-espacio) (3-10003-1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iseño básico III y IV. Composición y expresión plástica. (3-30009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experimentación de Volumen (uso de materiales tradicionales y no tradicionales) (3-10003-3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 año básico (3-10004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er. año básico común (3-10005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color I básico 1973 (3-10006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volumen. Programa (3-10007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9">
  <a:themeElements>
    <a:clrScheme name="Theme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2024-06-26T04:43:41Z</dcterms:created>
  <dcterms:modified xsi:type="dcterms:W3CDTF">2024-06-26T04:43:41Z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