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04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660_ca_object_representations_media_46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28_19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de resina de color blanco ahuesado de carácter abstracto. Se compone de una forma circular conformada por dos planos en cuyo centro contiene un cuadrado calado de 2, 15 cm. y una incisión vertical de 4,6 x 1,1 cm. Los dos lados de la pieza son iguales por lo cual no se puede determinar cual es anverso y reverso. Posiblemente se trata de un encargo realizado cuando residía en Barcelona.;;]]></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2024-06-17T06:03:00Z</dcterms:created>
  <dcterms:modified xsi:type="dcterms:W3CDTF">2024-06-17T06:03:00Z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