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presProps" Target="presProps.xml"/>
  <Relationship Id="rId119" Type="http://schemas.openxmlformats.org/officeDocument/2006/relationships/viewProps" Target="viewProps.xml"/>
  <Relationship Id="rId12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3924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23_ca_object_representations_media_7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42_ca_object_representations_media_105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93_ca_object_representations_media_340_large100.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75_ca_object_representations_media_341_large10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90_ca_object_representations_media_342_large10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10_ca_object_representations_media_343_large10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07_ca_object_representations_media_344_large10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84_ca_object_representations_media_345_large105.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9_ca_object_representations_media_346_large106.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51_ca_object_representations_media_347_large10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151_ca_object_representations_media_348_large108.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496_ca_object_representations_media_349_large10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537_ca_object_representations_media_101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59_ca_object_representations_media_269_large110.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50_ca_object_representations_media_270_large111.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92_ca_object_representations_media_274_large112.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97_ca_object_representations_media_275_large113.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839_ca_object_representations_media_276_large114.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14_ca_object_representations_media_685_large115.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345_ca_object_representations_media_10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467_ca_object_representations_media_35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24_ca_object_representations_media_108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60_ca_object_representations_media_354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445_ca_object_representations_media_156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308_ca_object_representations_media_10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4_ca_object_representations_media_10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23_ca_object_representations_media_356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35_ca_object_representations_media_7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753_ca_object_representations_media_152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8_ca_object_representations_media_352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44_ca_object_representations_media_161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52_ca_object_representations_media_163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202_ca_object_representations_media_165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87_ca_object_representations_media_166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12_ca_object_representations_media_167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30_ca_object_representations_media_168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4_ca_object_representations_media_169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012_ca_object_representations_media_17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0_ca_object_representations_media_8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29_ca_object_representations_media_171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101_ca_object_representations_media_172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57_ca_object_representations_media_173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38_ca_object_representations_media_176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55_ca_object_representations_media_17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42_ca_object_representations_media_178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91_ca_object_representations_media_179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40_ca_object_representations_media_183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97_ca_object_representations_media_184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86_ca_object_representations_media_185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91_ca_object_representations_media_88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01_ca_object_representations_media_186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451_ca_object_representations_media_187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67_ca_object_representations_media_188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0_ca_object_representations_media_189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679_ca_object_representations_media_194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80_ca_object_representations_media_195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390_ca_object_representations_media_196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244_ca_object_representations_media_197_large4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94_ca_object_representations_media_199_large4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08_ca_object_representations_media_200_large4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21_ca_object_representations_media_89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932_ca_object_representations_media_203_large5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28_ca_object_representations_media_204_large5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34_ca_object_representations_media_205_large5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46_ca_object_representations_media_206_large53.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93_ca_object_representations_media_201_large5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196_ca_object_representations_media_202_large5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27_ca_object_representations_media_207_large5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452_ca_object_representations_media_218_large5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6_ca_object_representations_media_219_large5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3_ca_object_representations_media_220_large5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92_ca_object_representations_media_9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5_ca_object_representations_media_221_large60.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777_ca_object_representations_media_222_large61.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43_ca_object_representations_media_223_large6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27_ca_object_representations_media_225_large6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42_ca_object_representations_media_226_large64.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73_ca_object_representations_media_285_large65.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540_ca_object_representations_media_286_large6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38_ca_object_representations_media_287_large67.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75_ca_object_representations_media_288_large68.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12_ca_object_representations_media_289_large69.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4_ca_object_representations_media_91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74_ca_object_representations_media_297_large7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48_ca_object_representations_media_306_large71.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56_ca_object_representations_media_304_large7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77_ca_object_representations_media_307_large7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32_ca_object_representations_media_639_large7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259_ca_object_representations_media_309_large7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979_ca_object_representations_media_312_large76.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11_ca_object_representations_media_320_large77.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464_ca_object_representations_media_314_large7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48_ca_object_representations_media_315_large79.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84_ca_object_representations_media_92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926_ca_object_representations_media_316_large80.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366_ca_object_representations_media_317_large81.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50_ca_object_representations_media_321_large8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91_ca_object_representations_media_322_large8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1_ca_object_representations_media_323_large8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5_ca_object_representations_media_324_large8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3_ca_object_representations_media_325_large8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07_ca_object_representations_media_326_large8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49_ca_object_representations_media_327_large8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72_ca_object_representations_media_328_large8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54_ca_object_representations_media_93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59_ca_object_representations_media_329_large9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79_ca_object_representations_media_330_large91.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36_ca_object_representations_media_331_large92.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90_ca_object_representations_media_332_large93.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95_ca_object_representations_media_333_large94.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17_ca_object_representations_media_334_large9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6_ca_object_representations_media_335_large96.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6_ca_object_representations_media_337_large97.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31_ca_object_representations_media_338_large9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40_ca_object_representations_media_339_large9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19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rta de German Domínguez y Federico Assler a Carlos Ortúzar (1-100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rlos Ortúzar. Síntesis cronológica de carrera 1960-1981 (2-1001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de maqueta en base a prismas triangulares (6-1003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de maqueta de escultura en base a prima triangular (6-1003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maqueta en base a prisma triangular (6-1003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2)]]></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s pictóricas de la serie Space (6-100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rlos Ortúzar. Síntesis cronológica de carrera 1961-1981 (2-10014)]]></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47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List of photographies (6-2000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23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tudios del espacio propio (6-2000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emoria explicativa (6-2000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38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intac. Multiple. Sculpture. Material necesario para una escultura (6-20004)]]></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t Work from 3-10-1980 (6-20005)]]></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ral Paso bajo nivel Santa Lucía (CO_0118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mural constituye un proyecto pionero de arte cinético integrado al contexto urbano de la ciudad de Santiago. La obra está integrada a ambos muros del paso bajo nivel Santa Lucía y se compone de un diseño de formas curvas realizado con la técnica del mosaico en distintos tonos de azul, rojo y blanco, representando en clave abstracta el movimiento del tránsito automovilístico que circula por el interior del paso bajo nivel. Este proyecto fue desarrollado en el marco de un concurso público convocado por la CORMU y realizada por el Taller de Diseño Integrado (DI) compuesto por Carlos Ortúzar, Eduardo Martínez Bonati e Iván Vial en colaboración con la empresa de vitrocerámicos IRMIR. Actualmente el mural se encuentra en amenaza de perdida, a pesar de haber sido declarado patrimonio Histórico el 25 de julio de 2021. Atraviesa subterráneamente la Avenida Libertador General Bernardo O'Higgins, en el costado poniente del Cerro Santa Lucía, comuna de Santiago, Región Metropolitana. Monumento Histórico. Esta obra fue declarada como Monumento Nacional en la Categoría de Monumento Histórico, promulgada el 25 de julio de 202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Instituto de Artes Visuales de Santiago. Programa (3-100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mer Año. Taller forma-color (3-1000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193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ograma forma y color 1 año básico (3-100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imer año. Taller volumen (forma-espacio) (3-10003-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I año. Taller de Volumen (forma-espacio) (3-10003-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experimentación de Volumen (uso de materiales tradicionales y no tradicionales) (3-10003-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ograma Forma y color 1 año básico (3-100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ograma forma y color 1er. año básico común (3-100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rta a Germán Domínguez (1-1000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rograma forma color I básico 1973 (3-1000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volumen. Programa (3-1000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volumen (3-10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forma y color. Curso preparatorio (3-100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scuela de Arquitectura. Universidad Central. 1985 (3-100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jercicio nº 5. Volumen de transparencia.  (3-1001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43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jercicio nº 6 (3-10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jercicio nº 7 (3-1001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Tema final común (3-1001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cta de calificaciones finales de semestre (3-10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íntesis Cronológica de carrera (2-1000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3-10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Borrador de programa flexible adaptable al estudiante (3-1002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composición. Desarrollo real (3-100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ema final común (3-100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jercicio nº 5 "Volumen de transparencia" (3-100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jercicio nº 6 (3-100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Ejercicio nº 7 (3-1002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lgunas observaciones sobre arte y percepción visual de Rudolf Arnheim (3-2000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obre el equilibrio. Otras consideraciones (Clase nª2) (3-2000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jercicio de color de profundidad real y profundidad virtual (3-300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nología de carrera 1960-1981 (2-1000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jercicios de composición (3-3000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Introducción a color (sic) (3-3000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esarrollo real. Parte I y Parte II (3-3000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j # Volumétrico - experimental (3-3000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esarrollo anteproyecto  y trabajo final  (3-3000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aller de composición 1985. Desarrollo real (3-3000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dulo. Conceptos. Modulo Variable (3-3000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iseño básico III y IV. Composición y expresión plástica. (3-3000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907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Lighting adresses & ideas (4-1000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ibujos geométricos y rayados sobre papel (4-100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Lista de las principales exposiciones, bienales internacionales y obras de integración cívica desde 1960. Borrador (2-1000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otaciones numéricas y garabatos geométricos sobre papel mantequilla (4-1000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otación y garabatos escritos sobre papel mantequilla de borde circular (4-1000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lde de tipo triangular (4-10005-000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lde hexagonal de papel mantequilla (4-1000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43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lde preparatorio 1 (4-1000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57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lde preparatorio 2 (4-1000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etalles de diseño de lamparas (4-200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uaderno de croquis (4-3000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quis pinturas 1 (4-3000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quis pinturas 2 (4-3000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Lista de las principales exposiciones, bienales internacionales y obras de integración cívica desde 1960 (2-1000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quis de pintura 3 (4-3000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quis de pintura 4 (4-3000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38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quis de pintura 5 (4-3000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roquis de pintura 6 (4-3000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4674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Recorte de prensa de Mural Banco de Concepción (5-1000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rlos Ortuzar en su taller (6-1000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álisis de algunas obras cinéticas de Carlos Ortúzar. Giroscopio (6-1000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perpendicular de Escultura Cívica (6-1000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Registro frontal de pintura abstracta (6-1000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Multiple (6-100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09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rlos Ortúzar. Síntesis de carrera 1960-1989 (2-1000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escultura acrílico con prismas de color (6-1000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67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escultura lentes de acrílico mas placas de colores (6-1000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escultura acrílica con lentes esféricos (6-1000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diagonal del Mural línea Aérea Varig. Santiago. 1970. (6-1000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s del mural del Banco de Concepción (6-1001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El Cuarto Mundo (6-1001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s en 3/4 de la  escultura El Cuarto Mundo (6-1001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67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publica El Cuarto Mundo (6-1001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general de la escultura pública Homenaje a Schneider (6-100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3/4 de escultura cinética frente a CINTAC (6-100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urriculum Profesional (2-1000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maqueta escultura "Shell". 1980 (6-1001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escultura "Santiago Centro Building Sculpture" (6-1001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Paralelas" (6-1001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Prismas" (6-1002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pintura planimétrica (6-1002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planimétrica (6-1002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28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Registro frontal "Space 22" (6-1002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57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 de la Serie Space (6-1002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48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obra Space 13 (6-1002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57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obra pictórica de las serie Space (6-10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Borrador definitivo de síntesis de carrera (2-1000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67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11 (6-1002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pintura de la Serie Space (6-1002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86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Serie Space 26 (6-10029)]]></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05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29 (6-1003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8 (6-1003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956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la obra Space 10 (6-1003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et de fotografías frontales de maquetas escultóricas de prismas (6-1003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s de maquetas de prismas triangulares (6-1003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cenital de maqueta de prismas triangulares (6-1003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ta frontal de maqueta basada en prismas triangulares (6-10036)]]></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2024-06-26T04:30:26Z</dcterms:created>
  <dcterms:modified xsi:type="dcterms:W3CDTF">2024-06-26T04:30:26Z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