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0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8953_ca_object_representations_media_32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110_ca_object_representations_media_34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307_ca_object_representations_media_344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084_ca_object_representations_media_345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559_ca_object_representations_media_346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251_ca_object_representations_media_347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4496_ca_object_representations_media_349_large15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407_ca_object_representations_media_32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49_ca_object_representations_media_32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1672_ca_object_representations_media_328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59_ca_object_representations_media_329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36_ca_object_representations_media_331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990_ca_object_representations_media_332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95_ca_object_representations_media_333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517_ca_object_representations_media_334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gistro frontal "Space 22" (6-1002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66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14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s pictóricas de la serie Space (6-1004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de la Serie Space (6-1002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48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obra Space 13 (6-10025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obra pictórica de las serie Space (6-10026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1 (6-1002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86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Serie Space 26 (6-10029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305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29 (6-10030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8 (6-1003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95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 Space 10 (6-1003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2024-06-17T03:19:12Z</dcterms:created>
  <dcterms:modified xsi:type="dcterms:W3CDTF">2024-06-17T03:19:12Z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