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presProps" Target="presProps.xml"/>
  <Relationship Id="rId19" Type="http://schemas.openxmlformats.org/officeDocument/2006/relationships/viewProps" Target="viewProps.xml"/>
  <Relationship Id="rId2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66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8953_ca_object_representations_media_325_large1.jp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9110_ca_object_representations_media_343_large10.jp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2307_ca_object_representations_media_344_large11.jpg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7084_ca_object_representations_media_345_large12.jpg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9559_ca_object_representations_media_346_large13.jpg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5251_ca_object_representations_media_347_large14.jpg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4496_ca_object_representations_media_349_large15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1407_ca_object_representations_media_326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849_ca_object_representations_media_327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1672_ca_object_representations_media_328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4759_ca_object_representations_media_329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4736_ca_object_representations_media_331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6990_ca_object_representations_media_332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0295_ca_object_representations_media_333_large8.jp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517_ca_object_representations_media_334_large9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28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Registro frontal "Space 22" (6-1002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76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obras pictóricas de la Serie Space (6-10040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145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obras pictóricas de la Serie Space (6-10041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85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obras pictóricas de la serie Space (6-10042)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66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obras pictóricas de la serie Space (6-10043)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145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obras pictóricas de la serie Space (6-10044)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050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obras pictóricas de la serie Space (6-10046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575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obra de la Serie Space (6-10024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48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obra Space 13 (6-10025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575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obra pictórica de las serie Space (6-10026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67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obra Space 11 (6-10027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861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Serie Space 26 (6-10029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3051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obra Space 29 (6-10030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181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obra Space 8 (6-10031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956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obra Space 10 (6-1003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2024-06-26T05:40:16Z</dcterms:created>
  <dcterms:modified xsi:type="dcterms:W3CDTF">2024-06-26T05:40:16Z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