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25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03_ca_object_representations_media_24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179_ca_object_representations_media_259_large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72_ca_object_representations_media_260_large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194_ca_object_representations_media_261_large9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90_ca_object_representations_media_262_large10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626_ca_object_representations_media_264_large11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94_ca_object_representations_media_265_large12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20_ca_object_representations_media_266_large13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8_ca_object_representations_media_267_large14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194_ca_object_representations_media_25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949_ca_object_representations_media_268_large1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260_ca_object_representations_media_251_large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83_ca_object_representations_media_252_large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71_ca_object_representations_media_256_large5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40_ca_object_representations_media_257_large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4 chilenos en n.y (5-2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rcera Bienal de escultura (5-2000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431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vista Ercilla (5-20008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Young artists from around the world 1971 (5-20009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24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xposición de pintura al aire libre. Certamen Terracota (5-2001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imer Encuentro Arte-Industria 1980 (5-20011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85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a escultura en el espacio urbano (5-2001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encuentro arte/industria 1981 (5-2001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677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(5-20014-c1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[Duplicado/a] (5-20014-c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gundo Salón Sur Nacional de Arte, Pintura, Grabado [Duplicado/a] (5-20014-c3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48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vista Mundo (5-20015-c1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undo [Duplicado/a] (5-20015-c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mio Acero del Pacífico (5-20002-c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intura Americana Contemporánea (5-20003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(5-2000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[Duplicado/a] (5-20004-c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two chilean artist [Duplicado/a] (5-20004-c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eview... 7 chilean artist (5-2000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ontemporary chielan art. By Artists Associated with the University of Chile (5-20006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2024-06-17T01:04:59Z</dcterms:created>
  <dcterms:modified xsi:type="dcterms:W3CDTF">2024-06-17T01:04:59Z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